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6" r:id="rId4"/>
  </p:sldIdLst>
  <p:sldSz cx="6858000" cy="514350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 userDrawn="1">
          <p15:clr>
            <a:srgbClr val="A4A3A4"/>
          </p15:clr>
        </p15:guide>
        <p15:guide id="2" orient="horz" pos="2852" userDrawn="1">
          <p15:clr>
            <a:srgbClr val="A4A3A4"/>
          </p15:clr>
        </p15:guide>
        <p15:guide id="3" orient="horz" pos="1692" userDrawn="1">
          <p15:clr>
            <a:srgbClr val="A4A3A4"/>
          </p15:clr>
        </p15:guide>
        <p15:guide id="4" orient="horz" pos="2104" userDrawn="1">
          <p15:clr>
            <a:srgbClr val="A4A3A4"/>
          </p15:clr>
        </p15:guide>
        <p15:guide id="5" orient="horz" pos="160" userDrawn="1">
          <p15:clr>
            <a:srgbClr val="A4A3A4"/>
          </p15:clr>
        </p15:guide>
        <p15:guide id="6" orient="horz" pos="412" userDrawn="1">
          <p15:clr>
            <a:srgbClr val="A4A3A4"/>
          </p15:clr>
        </p15:guide>
        <p15:guide id="7" pos="4182" userDrawn="1">
          <p15:clr>
            <a:srgbClr val="A4A3A4"/>
          </p15:clr>
        </p15:guide>
        <p15:guide id="8" pos="2094" userDrawn="1">
          <p15:clr>
            <a:srgbClr val="A4A3A4"/>
          </p15:clr>
        </p15:guide>
        <p15:guide id="9" pos="2232" userDrawn="1">
          <p15:clr>
            <a:srgbClr val="A4A3A4"/>
          </p15:clr>
        </p15:guide>
        <p15:guide id="10" pos="129" userDrawn="1">
          <p15:clr>
            <a:srgbClr val="A4A3A4"/>
          </p15:clr>
        </p15:guide>
        <p15:guide id="11" pos="2160" userDrawn="1">
          <p15:clr>
            <a:srgbClr val="A4A3A4"/>
          </p15:clr>
        </p15:guide>
        <p15:guide id="12" pos="9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te GT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ABA"/>
    <a:srgbClr val="FFCD31"/>
    <a:srgbClr val="5688C5"/>
    <a:srgbClr val="3D68AD"/>
    <a:srgbClr val="8B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39ADE8-E7C5-4998-BA42-D4916FC4A3E2}" v="37" dt="2025-05-28T15:06:02.556"/>
    <p1510:client id="{784ED802-85A3-45CF-B500-211FF5B1B75C}" v="9" dt="2025-05-28T12:00:58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 autoAdjust="0"/>
    <p:restoredTop sz="94694" autoAdjust="0"/>
  </p:normalViewPr>
  <p:slideViewPr>
    <p:cSldViewPr snapToGrid="0" snapToObjects="1" showGuides="1">
      <p:cViewPr varScale="1">
        <p:scale>
          <a:sx n="147" d="100"/>
          <a:sy n="147" d="100"/>
        </p:scale>
        <p:origin x="1620" y="120"/>
      </p:cViewPr>
      <p:guideLst>
        <p:guide orient="horz" pos="2976"/>
        <p:guide orient="horz" pos="2852"/>
        <p:guide orient="horz" pos="1692"/>
        <p:guide orient="horz" pos="2104"/>
        <p:guide orient="horz" pos="160"/>
        <p:guide orient="horz" pos="412"/>
        <p:guide pos="4182"/>
        <p:guide pos="2094"/>
        <p:guide pos="2232"/>
        <p:guide pos="129"/>
        <p:guide pos="2160"/>
        <p:guide pos="9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UEZ MUÑOZ DAVID" userId="185e9518-fb60-4510-af83-92070cc26f44" providerId="ADAL" clId="{6139ADE8-E7C5-4998-BA42-D4916FC4A3E2}"/>
    <pc:docChg chg="undo custSel modMainMaster">
      <pc:chgData name="RODRIGUEZ MUÑOZ DAVID" userId="185e9518-fb60-4510-af83-92070cc26f44" providerId="ADAL" clId="{6139ADE8-E7C5-4998-BA42-D4916FC4A3E2}" dt="2025-05-28T15:07:22.946" v="79" actId="29295"/>
      <pc:docMkLst>
        <pc:docMk/>
      </pc:docMkLst>
      <pc:sldMasterChg chg="modSldLayout">
        <pc:chgData name="RODRIGUEZ MUÑOZ DAVID" userId="185e9518-fb60-4510-af83-92070cc26f44" providerId="ADAL" clId="{6139ADE8-E7C5-4998-BA42-D4916FC4A3E2}" dt="2025-05-28T15:07:22.946" v="79" actId="29295"/>
        <pc:sldMasterMkLst>
          <pc:docMk/>
          <pc:sldMasterMk cId="1539704916" sldId="2147483648"/>
        </pc:sldMasterMkLst>
        <pc:sldLayoutChg chg="modSp mod">
          <pc:chgData name="RODRIGUEZ MUÑOZ DAVID" userId="185e9518-fb60-4510-af83-92070cc26f44" providerId="ADAL" clId="{6139ADE8-E7C5-4998-BA42-D4916FC4A3E2}" dt="2025-05-28T15:03:47.155" v="0"/>
          <pc:sldLayoutMkLst>
            <pc:docMk/>
            <pc:sldMasterMk cId="1539704916" sldId="2147483648"/>
            <pc:sldLayoutMk cId="851073948" sldId="2147483674"/>
          </pc:sldLayoutMkLst>
          <pc:spChg chg="mod">
            <ac:chgData name="RODRIGUEZ MUÑOZ DAVID" userId="185e9518-fb60-4510-af83-92070cc26f44" providerId="ADAL" clId="{6139ADE8-E7C5-4998-BA42-D4916FC4A3E2}" dt="2025-05-28T15:03:47.155" v="0"/>
            <ac:spMkLst>
              <pc:docMk/>
              <pc:sldMasterMk cId="1539704916" sldId="2147483648"/>
              <pc:sldLayoutMk cId="851073948" sldId="2147483674"/>
              <ac:spMk id="7" creationId="{00000000-0000-0000-0000-000000000000}"/>
            </ac:spMkLst>
          </pc:spChg>
        </pc:sldLayoutChg>
        <pc:sldLayoutChg chg="addSp delSp modSp mod">
          <pc:chgData name="RODRIGUEZ MUÑOZ DAVID" userId="185e9518-fb60-4510-af83-92070cc26f44" providerId="ADAL" clId="{6139ADE8-E7C5-4998-BA42-D4916FC4A3E2}" dt="2025-05-28T15:07:22.946" v="79" actId="29295"/>
          <pc:sldLayoutMkLst>
            <pc:docMk/>
            <pc:sldMasterMk cId="1539704916" sldId="2147483648"/>
            <pc:sldLayoutMk cId="1093544092" sldId="2147483677"/>
          </pc:sldLayoutMkLst>
          <pc:spChg chg="mod">
            <ac:chgData name="RODRIGUEZ MUÑOZ DAVID" userId="185e9518-fb60-4510-af83-92070cc26f44" providerId="ADAL" clId="{6139ADE8-E7C5-4998-BA42-D4916FC4A3E2}" dt="2025-05-28T15:04:35.930" v="57" actId="20577"/>
            <ac:spMkLst>
              <pc:docMk/>
              <pc:sldMasterMk cId="1539704916" sldId="2147483648"/>
              <pc:sldLayoutMk cId="1093544092" sldId="2147483677"/>
              <ac:spMk id="2" creationId="{00000000-0000-0000-0000-000000000000}"/>
            </ac:spMkLst>
          </pc:spChg>
          <pc:spChg chg="del">
            <ac:chgData name="RODRIGUEZ MUÑOZ DAVID" userId="185e9518-fb60-4510-af83-92070cc26f44" providerId="ADAL" clId="{6139ADE8-E7C5-4998-BA42-D4916FC4A3E2}" dt="2025-05-28T15:06:57.361" v="78" actId="478"/>
            <ac:spMkLst>
              <pc:docMk/>
              <pc:sldMasterMk cId="1539704916" sldId="2147483648"/>
              <pc:sldLayoutMk cId="1093544092" sldId="2147483677"/>
              <ac:spMk id="6" creationId="{00000000-0000-0000-0000-000000000000}"/>
            </ac:spMkLst>
          </pc:spChg>
          <pc:spChg chg="del mod topLvl">
            <ac:chgData name="RODRIGUEZ MUÑOZ DAVID" userId="185e9518-fb60-4510-af83-92070cc26f44" providerId="ADAL" clId="{6139ADE8-E7C5-4998-BA42-D4916FC4A3E2}" dt="2025-05-28T15:05:47.058" v="61" actId="478"/>
            <ac:spMkLst>
              <pc:docMk/>
              <pc:sldMasterMk cId="1539704916" sldId="2147483648"/>
              <pc:sldLayoutMk cId="1093544092" sldId="2147483677"/>
              <ac:spMk id="12" creationId="{457D1C74-A66D-8B96-AE12-FBE1FAF874BF}"/>
            </ac:spMkLst>
          </pc:spChg>
          <pc:grpChg chg="add del mod">
            <ac:chgData name="RODRIGUEZ MUÑOZ DAVID" userId="185e9518-fb60-4510-af83-92070cc26f44" providerId="ADAL" clId="{6139ADE8-E7C5-4998-BA42-D4916FC4A3E2}" dt="2025-05-28T15:05:47.058" v="61" actId="478"/>
            <ac:grpSpMkLst>
              <pc:docMk/>
              <pc:sldMasterMk cId="1539704916" sldId="2147483648"/>
              <pc:sldLayoutMk cId="1093544092" sldId="2147483677"/>
              <ac:grpSpMk id="3" creationId="{668FEFA5-D59A-E038-DA84-5291601A7F4A}"/>
            </ac:grpSpMkLst>
          </pc:grpChg>
          <pc:picChg chg="mod">
            <ac:chgData name="RODRIGUEZ MUÑOZ DAVID" userId="185e9518-fb60-4510-af83-92070cc26f44" providerId="ADAL" clId="{6139ADE8-E7C5-4998-BA42-D4916FC4A3E2}" dt="2025-05-28T15:07:22.946" v="79" actId="29295"/>
            <ac:picMkLst>
              <pc:docMk/>
              <pc:sldMasterMk cId="1539704916" sldId="2147483648"/>
              <pc:sldLayoutMk cId="1093544092" sldId="2147483677"/>
              <ac:picMk id="4" creationId="{00000000-0000-0000-0000-000000000000}"/>
            </ac:picMkLst>
          </pc:picChg>
          <pc:picChg chg="mod topLvl">
            <ac:chgData name="RODRIGUEZ MUÑOZ DAVID" userId="185e9518-fb60-4510-af83-92070cc26f44" providerId="ADAL" clId="{6139ADE8-E7C5-4998-BA42-D4916FC4A3E2}" dt="2025-05-28T15:06:51.158" v="77" actId="1076"/>
            <ac:picMkLst>
              <pc:docMk/>
              <pc:sldMasterMk cId="1539704916" sldId="2147483648"/>
              <pc:sldLayoutMk cId="1093544092" sldId="2147483677"/>
              <ac:picMk id="5" creationId="{9ECD3A6C-7615-E92F-3230-4385E27C7026}"/>
            </ac:picMkLst>
          </pc:picChg>
          <pc:picChg chg="del">
            <ac:chgData name="RODRIGUEZ MUÑOZ DAVID" userId="185e9518-fb60-4510-af83-92070cc26f44" providerId="ADAL" clId="{6139ADE8-E7C5-4998-BA42-D4916FC4A3E2}" dt="2025-05-28T15:06:47.402" v="76" actId="478"/>
            <ac:picMkLst>
              <pc:docMk/>
              <pc:sldMasterMk cId="1539704916" sldId="2147483648"/>
              <pc:sldLayoutMk cId="1093544092" sldId="2147483677"/>
              <ac:picMk id="8" creationId="{00000000-0000-0000-0000-000000000000}"/>
            </ac:picMkLst>
          </pc:picChg>
          <pc:picChg chg="del">
            <ac:chgData name="RODRIGUEZ MUÑOZ DAVID" userId="185e9518-fb60-4510-af83-92070cc26f44" providerId="ADAL" clId="{6139ADE8-E7C5-4998-BA42-D4916FC4A3E2}" dt="2025-05-28T15:06:47.402" v="76" actId="478"/>
            <ac:picMkLst>
              <pc:docMk/>
              <pc:sldMasterMk cId="1539704916" sldId="2147483648"/>
              <pc:sldLayoutMk cId="1093544092" sldId="2147483677"/>
              <ac:picMk id="9" creationId="{00000000-0000-0000-0000-000000000000}"/>
            </ac:picMkLst>
          </pc:picChg>
          <pc:picChg chg="add mod">
            <ac:chgData name="RODRIGUEZ MUÑOZ DAVID" userId="185e9518-fb60-4510-af83-92070cc26f44" providerId="ADAL" clId="{6139ADE8-E7C5-4998-BA42-D4916FC4A3E2}" dt="2025-05-28T15:06:51.158" v="77" actId="1076"/>
            <ac:picMkLst>
              <pc:docMk/>
              <pc:sldMasterMk cId="1539704916" sldId="2147483648"/>
              <pc:sldLayoutMk cId="1093544092" sldId="2147483677"/>
              <ac:picMk id="13" creationId="{EE349B8D-5E72-A4F3-733F-CCC862BE9EC6}"/>
            </ac:picMkLst>
          </pc:picChg>
          <pc:cxnChg chg="del">
            <ac:chgData name="RODRIGUEZ MUÑOZ DAVID" userId="185e9518-fb60-4510-af83-92070cc26f44" providerId="ADAL" clId="{6139ADE8-E7C5-4998-BA42-D4916FC4A3E2}" dt="2025-05-28T15:06:47.402" v="76" actId="478"/>
            <ac:cxnSpMkLst>
              <pc:docMk/>
              <pc:sldMasterMk cId="1539704916" sldId="2147483648"/>
              <pc:sldLayoutMk cId="1093544092" sldId="2147483677"/>
              <ac:cxnSpMk id="10" creationId="{00000000-0000-0000-0000-000000000000}"/>
            </ac:cxnSpMkLst>
          </pc:cxnChg>
          <pc:cxnChg chg="add mod">
            <ac:chgData name="RODRIGUEZ MUÑOZ DAVID" userId="185e9518-fb60-4510-af83-92070cc26f44" providerId="ADAL" clId="{6139ADE8-E7C5-4998-BA42-D4916FC4A3E2}" dt="2025-05-28T15:06:51.158" v="77" actId="1076"/>
            <ac:cxnSpMkLst>
              <pc:docMk/>
              <pc:sldMasterMk cId="1539704916" sldId="2147483648"/>
              <pc:sldLayoutMk cId="1093544092" sldId="2147483677"/>
              <ac:cxnSpMk id="14" creationId="{5159DF25-CF8C-51B8-B195-35B94F4328C6}"/>
            </ac:cxnSpMkLst>
          </pc:cxnChg>
        </pc:sldLayoutChg>
      </pc:sldMasterChg>
    </pc:docChg>
  </pc:docChgLst>
  <pc:docChgLst>
    <pc:chgData name="RODRIGUEZ MUÑOZ DAVID" userId="185e9518-fb60-4510-af83-92070cc26f44" providerId="ADAL" clId="{784ED802-85A3-45CF-B500-211FF5B1B75C}"/>
    <pc:docChg chg="undo custSel modSld modMainMaster">
      <pc:chgData name="RODRIGUEZ MUÑOZ DAVID" userId="185e9518-fb60-4510-af83-92070cc26f44" providerId="ADAL" clId="{784ED802-85A3-45CF-B500-211FF5B1B75C}" dt="2025-05-28T12:03:21.133" v="62" actId="207"/>
      <pc:docMkLst>
        <pc:docMk/>
      </pc:docMkLst>
      <pc:sldChg chg="modSp mod">
        <pc:chgData name="RODRIGUEZ MUÑOZ DAVID" userId="185e9518-fb60-4510-af83-92070cc26f44" providerId="ADAL" clId="{784ED802-85A3-45CF-B500-211FF5B1B75C}" dt="2025-05-28T12:03:21.133" v="62" actId="207"/>
        <pc:sldMkLst>
          <pc:docMk/>
          <pc:sldMk cId="275969293" sldId="258"/>
        </pc:sldMkLst>
        <pc:spChg chg="mod">
          <ac:chgData name="RODRIGUEZ MUÑOZ DAVID" userId="185e9518-fb60-4510-af83-92070cc26f44" providerId="ADAL" clId="{784ED802-85A3-45CF-B500-211FF5B1B75C}" dt="2025-05-28T12:03:21.133" v="62" actId="207"/>
          <ac:spMkLst>
            <pc:docMk/>
            <pc:sldMk cId="275969293" sldId="258"/>
            <ac:spMk id="6" creationId="{00000000-0000-0000-0000-000000000000}"/>
          </ac:spMkLst>
        </pc:spChg>
        <pc:spChg chg="mod">
          <ac:chgData name="RODRIGUEZ MUÑOZ DAVID" userId="185e9518-fb60-4510-af83-92070cc26f44" providerId="ADAL" clId="{784ED802-85A3-45CF-B500-211FF5B1B75C}" dt="2025-05-28T12:03:13.105" v="60" actId="207"/>
          <ac:spMkLst>
            <pc:docMk/>
            <pc:sldMk cId="275969293" sldId="258"/>
            <ac:spMk id="7" creationId="{00000000-0000-0000-0000-000000000000}"/>
          </ac:spMkLst>
        </pc:spChg>
        <pc:spChg chg="mod">
          <ac:chgData name="RODRIGUEZ MUÑOZ DAVID" userId="185e9518-fb60-4510-af83-92070cc26f44" providerId="ADAL" clId="{784ED802-85A3-45CF-B500-211FF5B1B75C}" dt="2025-05-28T12:03:17.812" v="61" actId="207"/>
          <ac:spMkLst>
            <pc:docMk/>
            <pc:sldMk cId="275969293" sldId="258"/>
            <ac:spMk id="8" creationId="{00000000-0000-0000-0000-000000000000}"/>
          </ac:spMkLst>
        </pc:spChg>
      </pc:sldChg>
      <pc:sldMasterChg chg="modSldLayout">
        <pc:chgData name="RODRIGUEZ MUÑOZ DAVID" userId="185e9518-fb60-4510-af83-92070cc26f44" providerId="ADAL" clId="{784ED802-85A3-45CF-B500-211FF5B1B75C}" dt="2025-05-28T12:02:42.528" v="59" actId="29295"/>
        <pc:sldMasterMkLst>
          <pc:docMk/>
          <pc:sldMasterMk cId="1539704916" sldId="2147483648"/>
        </pc:sldMasterMkLst>
        <pc:sldLayoutChg chg="modSp mod">
          <pc:chgData name="RODRIGUEZ MUÑOZ DAVID" userId="185e9518-fb60-4510-af83-92070cc26f44" providerId="ADAL" clId="{784ED802-85A3-45CF-B500-211FF5B1B75C}" dt="2025-05-28T12:02:42.528" v="59" actId="29295"/>
          <pc:sldLayoutMkLst>
            <pc:docMk/>
            <pc:sldMasterMk cId="1539704916" sldId="2147483648"/>
            <pc:sldLayoutMk cId="1793890752" sldId="2147483671"/>
          </pc:sldLayoutMkLst>
          <pc:spChg chg="mod">
            <ac:chgData name="RODRIGUEZ MUÑOZ DAVID" userId="185e9518-fb60-4510-af83-92070cc26f44" providerId="ADAL" clId="{784ED802-85A3-45CF-B500-211FF5B1B75C}" dt="2025-05-28T12:00:46.366" v="36" actId="113"/>
            <ac:spMkLst>
              <pc:docMk/>
              <pc:sldMasterMk cId="1539704916" sldId="2147483648"/>
              <pc:sldLayoutMk cId="1793890752" sldId="2147483671"/>
              <ac:spMk id="3" creationId="{00000000-0000-0000-0000-000000000000}"/>
            </ac:spMkLst>
          </pc:spChg>
          <pc:spChg chg="mod">
            <ac:chgData name="RODRIGUEZ MUÑOZ DAVID" userId="185e9518-fb60-4510-af83-92070cc26f44" providerId="ADAL" clId="{784ED802-85A3-45CF-B500-211FF5B1B75C}" dt="2025-05-28T12:00:30.992" v="34" actId="207"/>
            <ac:spMkLst>
              <pc:docMk/>
              <pc:sldMasterMk cId="1539704916" sldId="2147483648"/>
              <pc:sldLayoutMk cId="1793890752" sldId="2147483671"/>
              <ac:spMk id="15" creationId="{00000000-0000-0000-0000-000000000000}"/>
            </ac:spMkLst>
          </pc:spChg>
          <pc:spChg chg="mod">
            <ac:chgData name="RODRIGUEZ MUÑOZ DAVID" userId="185e9518-fb60-4510-af83-92070cc26f44" providerId="ADAL" clId="{784ED802-85A3-45CF-B500-211FF5B1B75C}" dt="2025-05-28T12:00:58.611" v="37" actId="207"/>
            <ac:spMkLst>
              <pc:docMk/>
              <pc:sldMasterMk cId="1539704916" sldId="2147483648"/>
              <pc:sldLayoutMk cId="1793890752" sldId="2147483671"/>
              <ac:spMk id="16" creationId="{00000000-0000-0000-0000-000000000000}"/>
            </ac:spMkLst>
          </pc:spChg>
          <pc:picChg chg="mod ord">
            <ac:chgData name="RODRIGUEZ MUÑOZ DAVID" userId="185e9518-fb60-4510-af83-92070cc26f44" providerId="ADAL" clId="{784ED802-85A3-45CF-B500-211FF5B1B75C}" dt="2025-05-28T12:02:42.528" v="59" actId="29295"/>
            <ac:picMkLst>
              <pc:docMk/>
              <pc:sldMasterMk cId="1539704916" sldId="2147483648"/>
              <pc:sldLayoutMk cId="1793890752" sldId="2147483671"/>
              <ac:picMk id="13" creationId="{83B05396-703F-17BC-41FD-0D0C33048231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9EAD0-3266-1D49-99C2-E8EC81F88A6F}" type="datetimeFigureOut">
              <a:rPr lang="es-ES" smtClean="0"/>
              <a:t>28/05/2025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B8264-1895-624D-8905-3C0F7A770C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01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- PRESENTACIÓN CORPORATIVA - A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83B05396-703F-17BC-41FD-0D0C330482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457ABA">
                <a:tint val="45000"/>
                <a:satMod val="400000"/>
              </a:srgbClr>
            </a:duotone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colorTemperature colorTemp="7088"/>
                    </a14:imgEffect>
                    <a14:imgEffect>
                      <a14:saturation sat="103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67"/>
          <a:stretch/>
        </p:blipFill>
        <p:spPr>
          <a:xfrm>
            <a:off x="0" y="618688"/>
            <a:ext cx="6865684" cy="4117805"/>
          </a:xfrm>
          <a:prstGeom prst="rect">
            <a:avLst/>
          </a:prstGeom>
        </p:spPr>
      </p:pic>
      <p:sp>
        <p:nvSpPr>
          <p:cNvPr id="15" name="Título 14"/>
          <p:cNvSpPr>
            <a:spLocks noGrp="1"/>
          </p:cNvSpPr>
          <p:nvPr>
            <p:ph type="title" hasCustomPrompt="1"/>
          </p:nvPr>
        </p:nvSpPr>
        <p:spPr>
          <a:xfrm>
            <a:off x="1462087" y="1063625"/>
            <a:ext cx="5005388" cy="199072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000" b="1" baseline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es-ES" dirty="0"/>
              <a:t>Título principal, una línea</a:t>
            </a:r>
            <a:br>
              <a:rPr lang="es-ES_tradnl" dirty="0"/>
            </a:br>
            <a:r>
              <a:rPr lang="es-ES_tradnl" dirty="0"/>
              <a:t>dos líneas</a:t>
            </a:r>
            <a:br>
              <a:rPr lang="es-ES_tradnl" dirty="0"/>
            </a:br>
            <a:r>
              <a:rPr lang="es-ES_tradnl" dirty="0"/>
              <a:t>tres líneas</a:t>
            </a:r>
            <a:endParaRPr lang="es-ES" dirty="0"/>
          </a:p>
        </p:txBody>
      </p:sp>
      <p:sp>
        <p:nvSpPr>
          <p:cNvPr id="17" name="CuadroTexto 16"/>
          <p:cNvSpPr txBox="1"/>
          <p:nvPr userDrawn="1"/>
        </p:nvSpPr>
        <p:spPr>
          <a:xfrm>
            <a:off x="214313" y="4832350"/>
            <a:ext cx="175895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750" b="1" spc="150" dirty="0" err="1">
                <a:solidFill>
                  <a:srgbClr val="8B8D8D"/>
                </a:solidFill>
                <a:latin typeface="Arial"/>
                <a:cs typeface="Arial"/>
              </a:rPr>
              <a:t>www.e-ache.com</a:t>
            </a:r>
            <a:endParaRPr lang="es-ES" sz="750" b="1" spc="150" dirty="0">
              <a:solidFill>
                <a:srgbClr val="8B8D8D"/>
              </a:solidFill>
              <a:latin typeface="Arial"/>
              <a:cs typeface="Arial"/>
            </a:endParaRPr>
          </a:p>
        </p:txBody>
      </p:sp>
      <p:sp>
        <p:nvSpPr>
          <p:cNvPr id="18" name="CuadroTexto 17"/>
          <p:cNvSpPr txBox="1"/>
          <p:nvPr userDrawn="1"/>
        </p:nvSpPr>
        <p:spPr>
          <a:xfrm>
            <a:off x="2205039" y="4874031"/>
            <a:ext cx="4438651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ES" sz="675" b="1" spc="38" dirty="0">
                <a:solidFill>
                  <a:srgbClr val="3D68AD"/>
                </a:solidFill>
                <a:latin typeface="Arial"/>
                <a:cs typeface="Arial"/>
              </a:rPr>
              <a:t>IX CONGRESO INTERNACIONAL DE ESTRUCTURAS ACHE – GRANADA 2025</a:t>
            </a:r>
            <a:endParaRPr lang="es-ES" sz="675" spc="38" dirty="0">
              <a:solidFill>
                <a:srgbClr val="3D68AD"/>
              </a:solidFill>
              <a:latin typeface="Arial"/>
              <a:cs typeface="Arial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462087" y="3175000"/>
            <a:ext cx="5005388" cy="7747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800" b="1" i="1" baseline="0">
                <a:solidFill>
                  <a:schemeClr val="tx2"/>
                </a:solidFill>
                <a:latin typeface="Arial"/>
              </a:defRPr>
            </a:lvl1pPr>
            <a:lvl2pPr marL="0" indent="0">
              <a:spcBef>
                <a:spcPts val="1152"/>
              </a:spcBef>
              <a:buFontTx/>
              <a:buNone/>
              <a:defRPr sz="1050" baseline="0">
                <a:solidFill>
                  <a:schemeClr val="bg1"/>
                </a:solidFill>
                <a:latin typeface="Arial"/>
              </a:defRPr>
            </a:lvl2pPr>
          </a:lstStyle>
          <a:p>
            <a:pPr lvl="0"/>
            <a:r>
              <a:rPr lang="es-ES" dirty="0"/>
              <a:t>Subtítulo, opcional de hasta dos líneas, una línea dos líneas</a:t>
            </a:r>
            <a:endParaRPr lang="es-ES_tradnl" dirty="0"/>
          </a:p>
        </p:txBody>
      </p:sp>
      <p:sp>
        <p:nvSpPr>
          <p:cNvPr id="11" name="Marcador de fecha 1"/>
          <p:cNvSpPr>
            <a:spLocks noGrp="1"/>
          </p:cNvSpPr>
          <p:nvPr>
            <p:ph type="dt" sz="half" idx="2"/>
          </p:nvPr>
        </p:nvSpPr>
        <p:spPr>
          <a:xfrm>
            <a:off x="5038725" y="184151"/>
            <a:ext cx="16002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kern="600" spc="75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B70E38E8-9F02-C741-9843-0A002D5D51A9}" type="datetimeFigureOut">
              <a:rPr lang="es-ES" smtClean="0"/>
              <a:pPr/>
              <a:t>28/05/2025</a:t>
            </a:fld>
            <a:endParaRPr lang="es-ES" dirty="0"/>
          </a:p>
        </p:txBody>
      </p:sp>
      <p:sp>
        <p:nvSpPr>
          <p:cNvPr id="16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1452564" y="4129088"/>
            <a:ext cx="5014913" cy="48101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050" b="0" i="0" baseline="0">
                <a:solidFill>
                  <a:schemeClr val="tx2"/>
                </a:solidFill>
                <a:latin typeface="Arial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_tradnl" dirty="0"/>
              <a:t>Nombre del autor/es de la presentación</a:t>
            </a:r>
          </a:p>
        </p:txBody>
      </p:sp>
      <p:grpSp>
        <p:nvGrpSpPr>
          <p:cNvPr id="9" name="Agrupar 8"/>
          <p:cNvGrpSpPr/>
          <p:nvPr userDrawn="1"/>
        </p:nvGrpSpPr>
        <p:grpSpPr>
          <a:xfrm>
            <a:off x="214445" y="183797"/>
            <a:ext cx="2039061" cy="305363"/>
            <a:chOff x="347135" y="343983"/>
            <a:chExt cx="3658113" cy="579765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135" y="343983"/>
              <a:ext cx="2181750" cy="579765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2665410" y="343983"/>
              <a:ext cx="1339838" cy="4348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_tradnl" sz="525" spc="75" dirty="0">
                  <a:solidFill>
                    <a:srgbClr val="A7A9A4"/>
                  </a:solidFill>
                  <a:latin typeface="Arial"/>
                  <a:cs typeface="Arial"/>
                </a:rPr>
                <a:t>ASOCIACIÓN ESPAÑOLA DE INGENIERÍA ESTRUCTURAL</a:t>
              </a:r>
              <a:endParaRPr lang="es-ES" sz="525" spc="75" dirty="0">
                <a:solidFill>
                  <a:srgbClr val="A7A9A4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5"/>
          <a:stretch/>
        </p:blipFill>
        <p:spPr>
          <a:xfrm>
            <a:off x="2253505" y="207848"/>
            <a:ext cx="1214591" cy="269909"/>
          </a:xfrm>
          <a:prstGeom prst="rect">
            <a:avLst/>
          </a:prstGeom>
        </p:spPr>
      </p:pic>
      <p:cxnSp>
        <p:nvCxnSpPr>
          <p:cNvPr id="5" name="Conector recto 4"/>
          <p:cNvCxnSpPr/>
          <p:nvPr userDrawn="1"/>
        </p:nvCxnSpPr>
        <p:spPr>
          <a:xfrm>
            <a:off x="2150809" y="118858"/>
            <a:ext cx="0" cy="430887"/>
          </a:xfrm>
          <a:prstGeom prst="line">
            <a:avLst/>
          </a:prstGeom>
          <a:ln w="31750">
            <a:solidFill>
              <a:srgbClr val="8B8D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89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" y="4732756"/>
            <a:ext cx="6162675" cy="4107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CuadroTexto 3"/>
          <p:cNvSpPr txBox="1"/>
          <p:nvPr userDrawn="1"/>
        </p:nvSpPr>
        <p:spPr>
          <a:xfrm>
            <a:off x="212787" y="4836181"/>
            <a:ext cx="175895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750" b="1" spc="150" dirty="0" err="1">
                <a:solidFill>
                  <a:schemeClr val="bg1"/>
                </a:solidFill>
                <a:latin typeface="Arial"/>
                <a:cs typeface="Arial"/>
              </a:rPr>
              <a:t>www.e-ache.com</a:t>
            </a:r>
            <a:endParaRPr lang="es-ES" sz="750" b="1" spc="1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1581152" y="4859960"/>
            <a:ext cx="4438651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ES" sz="675" b="1" spc="38" dirty="0">
                <a:solidFill>
                  <a:srgbClr val="FFFFFF"/>
                </a:solidFill>
                <a:latin typeface="Arial"/>
                <a:cs typeface="Arial"/>
              </a:rPr>
              <a:t>IX CONGRESO INTERNACIONAL DE ESTRUCTURAS ACHE – GRANADA 2025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200025" y="349250"/>
            <a:ext cx="6438900" cy="361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>
              <a:defRPr sz="1500" b="0" i="0" cap="all" baseline="0">
                <a:solidFill>
                  <a:srgbClr val="3D68AD"/>
                </a:solidFill>
                <a:latin typeface="Arial"/>
              </a:defRPr>
            </a:lvl1pPr>
          </a:lstStyle>
          <a:p>
            <a:r>
              <a:rPr lang="es-ES_tradnl" dirty="0"/>
              <a:t>TÍTULO DEL TEXTO</a:t>
            </a:r>
            <a:endParaRPr lang="es-ES" dirty="0"/>
          </a:p>
        </p:txBody>
      </p:sp>
      <p:sp>
        <p:nvSpPr>
          <p:cNvPr id="7" name="Marcador de texto 2"/>
          <p:cNvSpPr>
            <a:spLocks noGrp="1"/>
          </p:cNvSpPr>
          <p:nvPr>
            <p:ph idx="1" hasCustomPrompt="1"/>
          </p:nvPr>
        </p:nvSpPr>
        <p:spPr>
          <a:xfrm>
            <a:off x="204787" y="1533528"/>
            <a:ext cx="6434138" cy="2714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>
              <a:lnSpc>
                <a:spcPct val="110000"/>
              </a:lnSpc>
              <a:buFontTx/>
              <a:buNone/>
              <a:defRPr sz="1800" baseline="0">
                <a:solidFill>
                  <a:srgbClr val="8B8D8D"/>
                </a:solidFill>
                <a:latin typeface="Arial"/>
              </a:defRPr>
            </a:lvl1pPr>
          </a:lstStyle>
          <a:p>
            <a:pPr lvl="0"/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Lorem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ipsum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dolor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sit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amet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,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consectetur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adipiscing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elit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, sed do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eiusmod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tempor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incididunt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ut labore et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dolore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magna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aliqua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. Ut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enim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ad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minim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veniam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, quis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nostrud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exercitation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ullamco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laboris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nisi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ut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aliquip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ex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ea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commodo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consequat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.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Duis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aute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irure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dolor in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reprehenderit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in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voluptate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velit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esse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cillum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dolore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eu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fugiat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nulla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pariatur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.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Excepteur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sint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occaecat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cupidatat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non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proident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, sunt in culpa qui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officia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deserunt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mollit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anim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id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est</a:t>
            </a:r>
            <a:r>
              <a:rPr lang="es-ES_tradnl" sz="1650" dirty="0">
                <a:solidFill>
                  <a:srgbClr val="8B8D8D"/>
                </a:solidFill>
                <a:latin typeface="Arial"/>
                <a:cs typeface="Arial"/>
              </a:rPr>
              <a:t> </a:t>
            </a:r>
            <a:r>
              <a:rPr lang="es-ES_tradnl" sz="1650" dirty="0" err="1">
                <a:solidFill>
                  <a:srgbClr val="8B8D8D"/>
                </a:solidFill>
                <a:latin typeface="Arial"/>
                <a:cs typeface="Arial"/>
              </a:rPr>
              <a:t>laborum</a:t>
            </a:r>
            <a:endParaRPr lang="es-ES_tradnl" sz="15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430" y="4836181"/>
            <a:ext cx="583007" cy="206566"/>
          </a:xfrm>
          <a:prstGeom prst="rect">
            <a:avLst/>
          </a:prstGeom>
        </p:spPr>
      </p:pic>
      <p:cxnSp>
        <p:nvCxnSpPr>
          <p:cNvPr id="11" name="Conector recto 10"/>
          <p:cNvCxnSpPr/>
          <p:nvPr userDrawn="1"/>
        </p:nvCxnSpPr>
        <p:spPr>
          <a:xfrm flipH="1">
            <a:off x="0" y="4734762"/>
            <a:ext cx="6858000" cy="0"/>
          </a:xfrm>
          <a:prstGeom prst="line">
            <a:avLst/>
          </a:prstGeom>
          <a:ln w="12700" cmpd="sng">
            <a:solidFill>
              <a:srgbClr val="3D68A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07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 - Última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04787" y="1603377"/>
            <a:ext cx="2414588" cy="193992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200" baseline="0">
                <a:solidFill>
                  <a:srgbClr val="3D68AD"/>
                </a:solidFill>
              </a:defRPr>
            </a:lvl1pPr>
          </a:lstStyle>
          <a:p>
            <a:r>
              <a:rPr lang="es-ES_tradnl" dirty="0"/>
              <a:t>OPCIONAL</a:t>
            </a:r>
            <a:br>
              <a:rPr lang="es-ES_tradnl" dirty="0"/>
            </a:br>
            <a:r>
              <a:rPr lang="es-ES_tradnl" dirty="0"/>
              <a:t>Agradecimientos/conclusiones</a:t>
            </a:r>
            <a:br>
              <a:rPr lang="es-ES_tradnl" dirty="0"/>
            </a:br>
            <a:br>
              <a:rPr lang="es-ES_tradnl" dirty="0"/>
            </a:b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560481" y="0"/>
            <a:ext cx="4297519" cy="5143500"/>
          </a:xfrm>
          <a:prstGeom prst="rect">
            <a:avLst/>
          </a:prstGeom>
        </p:spPr>
      </p:pic>
      <p:sp>
        <p:nvSpPr>
          <p:cNvPr id="7" name="CuadroTexto 6"/>
          <p:cNvSpPr txBox="1"/>
          <p:nvPr userDrawn="1"/>
        </p:nvSpPr>
        <p:spPr>
          <a:xfrm>
            <a:off x="4879975" y="4576862"/>
            <a:ext cx="175895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ES" sz="750" b="1" spc="150" dirty="0" err="1">
                <a:solidFill>
                  <a:srgbClr val="8B8D8D"/>
                </a:solidFill>
                <a:latin typeface="Arial"/>
                <a:cs typeface="Arial"/>
              </a:rPr>
              <a:t>www.e-ache.com</a:t>
            </a:r>
            <a:endParaRPr lang="es-ES" sz="750" b="1" spc="150" dirty="0">
              <a:solidFill>
                <a:srgbClr val="8B8D8D"/>
              </a:solidFill>
              <a:latin typeface="Arial"/>
              <a:cs typeface="Arial"/>
            </a:endParaRP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4719637" y="4095750"/>
            <a:ext cx="1919288" cy="4318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FontTx/>
              <a:buNone/>
              <a:defRPr sz="900" baseline="0">
                <a:solidFill>
                  <a:srgbClr val="3D68AD"/>
                </a:solidFill>
                <a:latin typeface="Arial"/>
              </a:defRPr>
            </a:lvl1pPr>
          </a:lstStyle>
          <a:p>
            <a:pPr lvl="0"/>
            <a:r>
              <a:rPr lang="es-ES_tradnl" dirty="0"/>
              <a:t>Insertar dirección de correo-e</a:t>
            </a:r>
            <a:br>
              <a:rPr lang="es-ES_tradnl" dirty="0"/>
            </a:br>
            <a:r>
              <a:rPr lang="es-ES_tradnl" dirty="0"/>
              <a:t>de contacto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ECD3A6C-7615-E92F-3230-4385E27C7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98" y="285842"/>
            <a:ext cx="821614" cy="20630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349B8D-5E72-A4F3-733F-CCC862BE9E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>
          <a:xfrm>
            <a:off x="1162775" y="295848"/>
            <a:ext cx="820576" cy="182350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5159DF25-CF8C-51B8-B195-35B94F4328C6}"/>
              </a:ext>
            </a:extLst>
          </p:cNvPr>
          <p:cNvCxnSpPr>
            <a:cxnSpLocks/>
          </p:cNvCxnSpPr>
          <p:nvPr userDrawn="1"/>
        </p:nvCxnSpPr>
        <p:spPr>
          <a:xfrm>
            <a:off x="1048693" y="285842"/>
            <a:ext cx="0" cy="186607"/>
          </a:xfrm>
          <a:prstGeom prst="line">
            <a:avLst/>
          </a:prstGeom>
          <a:ln w="31750">
            <a:solidFill>
              <a:srgbClr val="8B8D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54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2"/>
          </p:nvPr>
        </p:nvSpPr>
        <p:spPr>
          <a:xfrm>
            <a:off x="5038725" y="184151"/>
            <a:ext cx="16002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kern="600" spc="75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B70E38E8-9F02-C741-9843-0A002D5D51A9}" type="datetimeFigureOut">
              <a:rPr lang="es-ES" smtClean="0"/>
              <a:pPr/>
              <a:t>28/05/2025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970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77" r:id="rId3"/>
  </p:sldLayoutIdLst>
  <p:txStyles>
    <p:titleStyle>
      <a:lvl1pPr marL="0" indent="0" algn="ctr" defTabSz="34289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462087" y="1063625"/>
            <a:ext cx="5005388" cy="1508125"/>
          </a:xfrm>
          <a:noFill/>
        </p:spPr>
        <p:txBody>
          <a:bodyPr/>
          <a:lstStyle/>
          <a:p>
            <a:r>
              <a:rPr lang="es-ES" dirty="0">
                <a:solidFill>
                  <a:srgbClr val="457ABA"/>
                </a:solidFill>
              </a:rPr>
              <a:t>Titulo de la presentación, se pueden insertar tres líneas máximo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s-ES" b="1" dirty="0">
                <a:solidFill>
                  <a:srgbClr val="457ABA"/>
                </a:solidFill>
              </a:rPr>
              <a:t>Subtítulo, opcional de hasta dos líneas, una línea dos líneas</a:t>
            </a:r>
            <a:endParaRPr lang="es-ES_tradnl" b="1" dirty="0">
              <a:solidFill>
                <a:srgbClr val="457ABA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>
                <a:solidFill>
                  <a:srgbClr val="457ABA"/>
                </a:solidFill>
              </a:rPr>
              <a:t>Nombre autor / 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4023BAA-EEBD-4674-C1BF-27D5274C8DF8}"/>
              </a:ext>
            </a:extLst>
          </p:cNvPr>
          <p:cNvSpPr txBox="1"/>
          <p:nvPr/>
        </p:nvSpPr>
        <p:spPr>
          <a:xfrm>
            <a:off x="1105989" y="9666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96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B5D9B-9529-4C2C-8C9F-369D64D8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7BAB41-23BF-4CB7-A776-58C439F36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392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739AB-31EC-41D6-93C5-28B0F2F7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33ED79-59E1-4164-8C66-66EDF641CD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243215"/>
      </p:ext>
    </p:extLst>
  </p:cSld>
  <p:clrMapOvr>
    <a:masterClrMapping/>
  </p:clrMapOvr>
</p:sld>
</file>

<file path=ppt/theme/theme1.xml><?xml version="1.0" encoding="utf-8"?>
<a:theme xmlns:a="http://schemas.openxmlformats.org/drawingml/2006/main" name="ACHE - PRESENTACIONES CORPORATIV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27</Words>
  <Application>Microsoft Office PowerPoint</Application>
  <PresentationFormat>Personalizado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Aptos</vt:lpstr>
      <vt:lpstr>Arial</vt:lpstr>
      <vt:lpstr>ACHE - PRESENTACIONES CORPORATIVAS</vt:lpstr>
      <vt:lpstr>Titulo de la presentación, se pueden insertar tres líneas máximo</vt:lpstr>
      <vt:lpstr>Presentación de PowerPoint</vt:lpstr>
      <vt:lpstr>Presentación de PowerPoint</vt:lpstr>
    </vt:vector>
  </TitlesOfParts>
  <Manager/>
  <Company>mgrafico.com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 ACHE</dc:title>
  <dc:subject/>
  <dc:creator>Manuel Gil</dc:creator>
  <cp:keywords/>
  <dc:description/>
  <cp:lastModifiedBy>RODRIGUEZ MUÑOZ DAVID</cp:lastModifiedBy>
  <cp:revision>110</cp:revision>
  <dcterms:created xsi:type="dcterms:W3CDTF">2020-05-12T15:59:46Z</dcterms:created>
  <dcterms:modified xsi:type="dcterms:W3CDTF">2025-05-28T15:07:34Z</dcterms:modified>
  <cp:category/>
</cp:coreProperties>
</file>